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  <p:sldMasterId id="2147483743" r:id="rId5"/>
  </p:sldMasterIdLst>
  <p:notesMasterIdLst>
    <p:notesMasterId r:id="rId12"/>
  </p:notesMasterIdLst>
  <p:handoutMasterIdLst>
    <p:handoutMasterId r:id="rId13"/>
  </p:handoutMasterIdLst>
  <p:sldIdLst>
    <p:sldId id="293" r:id="rId6"/>
    <p:sldId id="294" r:id="rId7"/>
    <p:sldId id="295" r:id="rId8"/>
    <p:sldId id="296" r:id="rId9"/>
    <p:sldId id="297" r:id="rId10"/>
    <p:sldId id="30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5" autoAdjust="0"/>
  </p:normalViewPr>
  <p:slideViewPr>
    <p:cSldViewPr snapToGrid="0">
      <p:cViewPr varScale="1">
        <p:scale>
          <a:sx n="161" d="100"/>
          <a:sy n="161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E98439-BAB8-4AAC-9FB8-7B75D956F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DD997-AF6A-46D7-A743-A2B45B2B8F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BECB-385B-48E6-9731-EFB1EB6DD6F5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2C48B-E68E-43B7-B402-E70EFB3E19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53EA6-5FFC-43AE-B186-A7494EBB11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2B9B-3F25-4183-8286-40466233E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00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9BFB-20B5-45AE-BE3D-B2BF653CBB1A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C9B1-19BD-48BA-A788-21E5B9B2D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1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9C9B1-19BD-48BA-A788-21E5B9B2D8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8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2B6C360-299C-4A68-AF4A-D630DDB70E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363453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9545AF4-0D37-4869-9AB0-E87A31D22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8940" y="1720936"/>
            <a:ext cx="6983165" cy="859227"/>
          </a:xfrm>
        </p:spPr>
        <p:txBody>
          <a:bodyPr anchor="ctr">
            <a:noAutofit/>
          </a:bodyPr>
          <a:lstStyle>
            <a:lvl1pPr algn="r">
              <a:defRPr sz="7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noProof="0"/>
              <a:t>TITLE TITLE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DF421D4-5B03-4886-8764-8E3027958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853203"/>
            <a:ext cx="3850103" cy="1914059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3429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6858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0287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1371600" indent="0">
              <a:buNone/>
              <a:defRPr sz="3600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B3B707-9D68-4F47-A362-5DC0CC0C6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4038" y="920713"/>
            <a:ext cx="4057650" cy="773112"/>
          </a:xfrm>
        </p:spPr>
        <p:txBody>
          <a:bodyPr>
            <a:noAutofit/>
          </a:bodyPr>
          <a:lstStyle>
            <a:lvl1pPr marL="0" indent="0" algn="r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6000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35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icture Placeholder 102">
            <a:extLst>
              <a:ext uri="{FF2B5EF4-FFF2-40B4-BE49-F238E27FC236}">
                <a16:creationId xmlns:a16="http://schemas.microsoft.com/office/drawing/2014/main" id="{C1FEB948-3417-44D1-9B30-BA6F20F2B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218F7346-A718-4A9E-A28E-60813CD9E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36756"/>
            <a:ext cx="7886700" cy="2234305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873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12">
            <a:extLst>
              <a:ext uri="{FF2B5EF4-FFF2-40B4-BE49-F238E27FC236}">
                <a16:creationId xmlns:a16="http://schemas.microsoft.com/office/drawing/2014/main" id="{FEEAC4C4-BECF-499F-B8E4-F6A554352E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4" name="Title 113">
            <a:extLst>
              <a:ext uri="{FF2B5EF4-FFF2-40B4-BE49-F238E27FC236}">
                <a16:creationId xmlns:a16="http://schemas.microsoft.com/office/drawing/2014/main" id="{B109C033-429A-4B47-BF44-7340121C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884" y="324644"/>
            <a:ext cx="8144091" cy="839340"/>
          </a:xfrm>
        </p:spPr>
        <p:txBody>
          <a:bodyPr>
            <a:noAutofit/>
          </a:bodyPr>
          <a:lstStyle>
            <a:lvl1pPr>
              <a:defRPr sz="8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3A9E95C-4F74-4D84-9FD2-C990AADFFD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012" y="1112838"/>
            <a:ext cx="8095964" cy="1093787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2pPr>
            <a:lvl3pPr marL="6858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3pPr>
            <a:lvl4pPr marL="10287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4pPr>
            <a:lvl5pPr marL="1371600" indent="0" algn="l">
              <a:buNone/>
              <a:defRPr sz="5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143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820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94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77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51435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5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123951"/>
            <a:ext cx="5257800" cy="2474119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3695700"/>
            <a:ext cx="5257800" cy="9334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C3B5-B5A5-4055-86E8-24425BFC99C9}" type="datetime1">
              <a:rPr lang="en-US" smtClean="0"/>
              <a:t>10/20/2020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8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370E-F693-46B5-B710-22145188F526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51435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5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123951"/>
            <a:ext cx="5257800" cy="2474119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3695700"/>
            <a:ext cx="5257800" cy="9334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4364-A12A-4CDE-8385-73F9A10F3FAE}" type="datetime1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276350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buFont typeface="Century Gothic" panose="020B0502020202020204" pitchFamily="34" charset="0"/>
              <a:buChar char="–"/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276350"/>
            <a:ext cx="3733800" cy="335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68A5-66F2-47B3-B8E6-9E5EA6421546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206627"/>
            <a:ext cx="3730752" cy="38404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657350"/>
            <a:ext cx="3733800" cy="2971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206627"/>
            <a:ext cx="3730752" cy="38404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400" y="1657350"/>
            <a:ext cx="3733800" cy="2971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722809" indent="-214313">
              <a:buFont typeface="Century Gothic" panose="020B0502020202020204" pitchFamily="34" charset="0"/>
              <a:buChar char="–"/>
              <a:defRPr sz="1350"/>
            </a:lvl6pPr>
            <a:lvl7pPr marL="1926431" indent="-214313">
              <a:defRPr sz="1350"/>
            </a:lvl7pPr>
            <a:lvl8pPr marL="2145506" indent="-214313">
              <a:defRPr sz="1350"/>
            </a:lvl8pPr>
            <a:lvl9pPr marL="2363391" indent="-214313"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AE73-26BF-444E-8F2D-DBD6835A30F4}" type="datetime1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4961FCD-DBD6-4C3B-BCFE-5D81E9C45B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22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35F59D21-816B-4CEF-827C-780C8336D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46" y="4129205"/>
            <a:ext cx="7499457" cy="830997"/>
          </a:xfrm>
        </p:spPr>
        <p:txBody>
          <a:bodyPr anchor="t">
            <a:noAutofit/>
          </a:bodyPr>
          <a:lstStyle>
            <a:lvl1pPr algn="ctr">
              <a:defRPr sz="48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459DBE-C7D6-4A28-A821-1A172751E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402" y="3770313"/>
            <a:ext cx="7384023" cy="3587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400">
                <a:latin typeface="+mj-lt"/>
              </a:defRPr>
            </a:lvl2pPr>
            <a:lvl3pPr marL="685800" indent="0">
              <a:buNone/>
              <a:defRPr sz="2400">
                <a:latin typeface="+mj-lt"/>
              </a:defRPr>
            </a:lvl3pPr>
            <a:lvl4pPr marL="1028700" indent="0">
              <a:buNone/>
              <a:defRPr sz="2400">
                <a:latin typeface="+mj-lt"/>
              </a:defRPr>
            </a:lvl4pPr>
            <a:lvl5pPr marL="13716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90448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D6F4-4A65-42E0-BDA2-4D1F00D95009}" type="datetime1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D640-48BE-4CA9-B7B7-E588ACBAE614}" type="datetime1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276350"/>
            <a:ext cx="2514600" cy="21336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0" y="361950"/>
            <a:ext cx="5105400" cy="4419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814232" indent="-214313">
              <a:buFont typeface="Century Gothic" panose="020B0502020202020204" pitchFamily="34" charset="0"/>
              <a:buChar char="–"/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3486150"/>
            <a:ext cx="2514600" cy="12954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B21-D6E7-4A12-80C3-2D903AD95BAC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00450"/>
            <a:ext cx="5486400" cy="5715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828800" y="209551"/>
            <a:ext cx="5486400" cy="333613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171950"/>
            <a:ext cx="54864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3E-BFBC-4298-A93C-F70226402E26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1814232" indent="-214313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8ABC-A287-44B5-866E-8638842EB8AA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05979"/>
            <a:ext cx="1066800" cy="4423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05979"/>
            <a:ext cx="6400800" cy="4423171"/>
          </a:xfrm>
        </p:spPr>
        <p:txBody>
          <a:bodyPr vert="eaVert"/>
          <a:lstStyle>
            <a:lvl5pPr>
              <a:defRPr/>
            </a:lvl5pPr>
            <a:lvl6pPr marL="1814232" indent="-214313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880B-EC50-4E66-AECF-E102A4458251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4FD77493-C787-4E8C-BDF8-D0B7E2114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95148" cy="751874"/>
          </a:xfrm>
        </p:spPr>
        <p:txBody>
          <a:bodyPr>
            <a:noAutofit/>
          </a:bodyPr>
          <a:lstStyle>
            <a:lvl1pPr algn="l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EF638AE-52DE-43DE-85B6-0570C9E7D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986400"/>
            <a:ext cx="7895148" cy="609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 algn="l">
              <a:buNone/>
              <a:defRPr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62E7131-E182-4A69-AECF-B1253E5807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1825" y="1773238"/>
            <a:ext cx="5972175" cy="3370262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1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7B294CB3-8E33-4D77-AB85-3864C196B1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0311" y="156343"/>
            <a:ext cx="6944075" cy="33848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65A8721D-CF60-4930-B0D7-928CAE1C4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3828978"/>
            <a:ext cx="6882062" cy="718239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26197A5-9EC5-43BC-9926-F23D28288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614" y="156343"/>
            <a:ext cx="1395662" cy="4799832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6600"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1pPr>
            <a:lvl2pPr marL="3429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2pPr>
            <a:lvl3pPr marL="6858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3pPr>
            <a:lvl4pPr marL="10287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4pPr>
            <a:lvl5pPr marL="137160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Forte" panose="03060902040502070203" pitchFamily="66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E9363D5-F4DF-4920-8EF3-3637EA380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4487334"/>
            <a:ext cx="6882062" cy="537478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5894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2279AD31-9CED-47C3-9B5B-F4262502DF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838" y="217488"/>
            <a:ext cx="6597226" cy="33274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88FEF0FD-2629-4BDC-AF76-8A0555498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186" y="2997642"/>
            <a:ext cx="6597877" cy="1034094"/>
          </a:xfrm>
        </p:spPr>
        <p:txBody>
          <a:bodyPr>
            <a:normAutofit/>
          </a:bodyPr>
          <a:lstStyle>
            <a:lvl1pPr algn="ctr">
              <a:defRPr sz="3600">
                <a:latin typeface="Sitka Banner" panose="02000505000000020004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014A6709-C10C-4231-A67B-28EB228387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56" y="4546600"/>
            <a:ext cx="8093688" cy="60568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6858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0287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71600" indent="0" algn="ctr">
              <a:buNone/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531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5CD40473-43E6-422E-B6FE-A8E548333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68783343-FFB7-455B-B053-6A318FE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66" y="1170740"/>
            <a:ext cx="4092668" cy="2367067"/>
          </a:xfrm>
        </p:spPr>
        <p:txBody>
          <a:bodyPr>
            <a:normAutofit/>
          </a:bodyPr>
          <a:lstStyle>
            <a:lvl1pPr algn="ctr">
              <a:defRPr sz="2400" b="1">
                <a:latin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5D9BE3F6-F54A-4E6F-A85E-F690EC700C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30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3" name="Title 82">
            <a:extLst>
              <a:ext uri="{FF2B5EF4-FFF2-40B4-BE49-F238E27FC236}">
                <a16:creationId xmlns:a16="http://schemas.microsoft.com/office/drawing/2014/main" id="{527F92B2-FEAE-4F11-AD59-C33433CA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46" y="2830513"/>
            <a:ext cx="6975308" cy="1666654"/>
          </a:xfrm>
        </p:spPr>
        <p:txBody>
          <a:bodyPr>
            <a:normAutofit/>
          </a:bodyPr>
          <a:lstStyle>
            <a:lvl1pPr algn="ctr">
              <a:defRPr sz="2800">
                <a:latin typeface="Bell MT" panose="020205030603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019B9-D5B5-47C2-907E-B2E627F40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4563532"/>
            <a:ext cx="4767263" cy="39581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342900" indent="0">
              <a:buNone/>
              <a:defRPr sz="2000"/>
            </a:lvl2pPr>
            <a:lvl3pPr marL="685800" indent="0">
              <a:buNone/>
              <a:defRPr sz="2000"/>
            </a:lvl3pPr>
            <a:lvl4pPr marL="1028700" indent="0">
              <a:buNone/>
              <a:defRPr sz="2000"/>
            </a:lvl4pPr>
            <a:lvl5pPr marL="13716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876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20417F6A-E5E9-40C6-90E7-8FA91A4EFB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0" name="Title 89">
            <a:extLst>
              <a:ext uri="{FF2B5EF4-FFF2-40B4-BE49-F238E27FC236}">
                <a16:creationId xmlns:a16="http://schemas.microsoft.com/office/drawing/2014/main" id="{2073059D-3A3A-409A-B0C4-2EAAB8B47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7440" y="973178"/>
            <a:ext cx="4649000" cy="319714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831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News 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DD34F49D-0126-46A2-9635-6142936C9E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7" name="Title 96">
            <a:extLst>
              <a:ext uri="{FF2B5EF4-FFF2-40B4-BE49-F238E27FC236}">
                <a16:creationId xmlns:a16="http://schemas.microsoft.com/office/drawing/2014/main" id="{82A14B5D-982B-49AC-AE33-DC229C9E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346" y="1956020"/>
            <a:ext cx="3705309" cy="177314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5">
                    <a:lumMod val="60000"/>
                    <a:lumOff val="40000"/>
                  </a:schemeClr>
                </a:solidFill>
                <a:latin typeface="Bell MT" panose="020205030603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6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22" r:id="rId12"/>
    <p:sldLayoutId id="2147483726" r:id="rId13"/>
    <p:sldLayoutId id="214748372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51435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150"/>
            <a:ext cx="7620000" cy="104775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6350"/>
            <a:ext cx="7620000" cy="3352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4800601"/>
            <a:ext cx="2057400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995AACE-85E5-47CE-B96B-4444A8A4F62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4800601"/>
            <a:ext cx="4663440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4800601"/>
            <a:ext cx="830855" cy="240506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40" rtl="0" eaLnBrk="1" latinLnBrk="0" hangingPunct="1">
        <a:lnSpc>
          <a:spcPct val="85000"/>
        </a:lnSpc>
        <a:spcBef>
          <a:spcPct val="0"/>
        </a:spcBef>
        <a:buNone/>
        <a:tabLst/>
        <a:defRPr sz="33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4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528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12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496" indent="-22856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20" indent="0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34217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54200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19897" indent="-214313" algn="l" defTabSz="914240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2F5598-D214-48C3-9A07-D2B31A481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6310" y="2940917"/>
            <a:ext cx="4057650" cy="773112"/>
          </a:xfrm>
        </p:spPr>
        <p:txBody>
          <a:bodyPr/>
          <a:lstStyle/>
          <a:p>
            <a:r>
              <a:rPr lang="en-US" dirty="0"/>
              <a:t>I have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5" y="-111585"/>
            <a:ext cx="8699205" cy="1304881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AD7F639-CB6B-43F2-8456-7FFEF629DB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0" b="99854" l="684" r="99219">
                        <a14:foregroundMark x1="60742" y1="59444" x2="60742" y2="59444"/>
                        <a14:foregroundMark x1="99414" y1="89019" x2="99414" y2="89019"/>
                        <a14:foregroundMark x1="74414" y1="58419" x2="74414" y2="58419"/>
                        <a14:foregroundMark x1="76074" y1="59004" x2="76074" y2="59004"/>
                        <a14:foregroundMark x1="82227" y1="63250" x2="82227" y2="63250"/>
                        <a14:foregroundMark x1="75879" y1="59004" x2="82227" y2="62518"/>
                        <a14:foregroundMark x1="781" y1="71889" x2="781" y2="71889"/>
                        <a14:foregroundMark x1="20801" y1="50512" x2="20801" y2="50512"/>
                        <a14:foregroundMark x1="33984" y1="64422" x2="33984" y2="64422"/>
                        <a14:foregroundMark x1="72168" y1="65300" x2="72168" y2="65300"/>
                        <a14:foregroundMark x1="33691" y1="65154" x2="72168" y2="64861"/>
                        <a14:foregroundMark x1="35742" y1="72182" x2="35742" y2="72182"/>
                        <a14:foregroundMark x1="70605" y1="78038" x2="70605" y2="78038"/>
                        <a14:foregroundMark x1="35645" y1="72621" x2="70313" y2="77599"/>
                        <a14:foregroundMark x1="21094" y1="63397" x2="21094" y2="63397"/>
                        <a14:foregroundMark x1="20703" y1="50952" x2="20898" y2="63104"/>
                        <a14:foregroundMark x1="34180" y1="91215" x2="34180" y2="91215"/>
                        <a14:foregroundMark x1="72070" y1="99854" x2="72070" y2="99854"/>
                        <a14:foregroundMark x1="70703" y1="94143" x2="70703" y2="94143"/>
                        <a14:foregroundMark x1="70605" y1="93997" x2="33984" y2="90630"/>
                        <a14:foregroundMark x1="33984" y1="97511" x2="33984" y2="97511"/>
                        <a14:foregroundMark x1="33984" y1="97657" x2="71875" y2="99268"/>
                        <a14:foregroundMark x1="1367" y1="92533" x2="1367" y2="92533"/>
                        <a14:foregroundMark x1="1074" y1="92972" x2="33789" y2="97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9" r="10173"/>
          <a:stretch/>
        </p:blipFill>
        <p:spPr>
          <a:xfrm>
            <a:off x="0" y="474133"/>
            <a:ext cx="4953640" cy="451027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A0CC5B-49C2-4100-8FCE-B3ED01A9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26" y="3741140"/>
            <a:ext cx="7029251" cy="85922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GREAT NEWS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6209F7-B80D-4098-B27C-8F5308CFF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35127" y="4556595"/>
            <a:ext cx="7007984" cy="4278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24FA1E2-9735-4369-A29F-8ADC14D689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04338" y="3570234"/>
            <a:ext cx="7585016" cy="109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4DC964-4921-4B0E-9752-8D14F691F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54646" y="3679839"/>
            <a:ext cx="7499457" cy="1184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6BD62-D3B9-4E60-9E60-7DE3D14D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09" y="3925789"/>
            <a:ext cx="7737529" cy="830997"/>
          </a:xfrm>
        </p:spPr>
        <p:txBody>
          <a:bodyPr/>
          <a:lstStyle/>
          <a:p>
            <a:r>
              <a:rPr lang="en-US" sz="4000" dirty="0" smtClean="0">
                <a:latin typeface="Arial Black"/>
                <a:cs typeface="Calibri"/>
              </a:rPr>
              <a:t>For All Nursing Programs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06B7B-AC00-464E-A749-C7519A255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894" y="1360649"/>
            <a:ext cx="4691029" cy="19816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  <a:cs typeface="TH SarabunPSK"/>
              </a:rPr>
              <a:t>New Application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  <a:cs typeface="TH SarabunPSK"/>
              </a:rPr>
              <a:t>Process starting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  <a:cs typeface="TH SarabunPSK"/>
              </a:rPr>
              <a:t>Fall 2021</a:t>
            </a:r>
            <a:endParaRPr lang="en-US" sz="4000" b="1" dirty="0">
              <a:solidFill>
                <a:srgbClr val="002060"/>
              </a:solidFill>
              <a:latin typeface="+mn-lt"/>
              <a:cs typeface="TH SarabunPS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" y="-172204"/>
            <a:ext cx="8699205" cy="1304881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309947-454E-457A-9793-9A792F2B3F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1" b="98673" l="9961" r="91309">
                        <a14:foregroundMark x1="37793" y1="77805" x2="37793" y2="77805"/>
                        <a14:foregroundMark x1="64258" y1="94210" x2="64258" y2="94210"/>
                        <a14:foregroundMark x1="91406" y1="77322" x2="91406" y2="77322"/>
                        <a14:foregroundMark x1="56738" y1="96381" x2="56738" y2="96381"/>
                        <a14:foregroundMark x1="44727" y1="98673" x2="44727" y2="98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39" y="205421"/>
            <a:ext cx="4291609" cy="3474360"/>
          </a:xfrm>
        </p:spPr>
      </p:pic>
    </p:spTree>
    <p:extLst>
      <p:ext uri="{BB962C8B-B14F-4D97-AF65-F5344CB8AC3E}">
        <p14:creationId xmlns:p14="http://schemas.microsoft.com/office/powerpoint/2010/main" val="22002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3">
            <a:extLst>
              <a:ext uri="{FF2B5EF4-FFF2-40B4-BE49-F238E27FC236}">
                <a16:creationId xmlns:a16="http://schemas.microsoft.com/office/drawing/2014/main" id="{96FFAE8D-2E2C-4632-9485-1A4B89959C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93190" y="339527"/>
            <a:ext cx="1626257" cy="16262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ángulo isósceles 6">
            <a:extLst>
              <a:ext uri="{FF2B5EF4-FFF2-40B4-BE49-F238E27FC236}">
                <a16:creationId xmlns:a16="http://schemas.microsoft.com/office/drawing/2014/main" id="{F9FB7C71-5D86-47EC-82F8-C8E45BBBF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9046204">
            <a:off x="1153188" y="-201710"/>
            <a:ext cx="2423254" cy="1888711"/>
          </a:xfrm>
          <a:prstGeom prst="triangle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strella: 5 puntas 4">
            <a:extLst>
              <a:ext uri="{FF2B5EF4-FFF2-40B4-BE49-F238E27FC236}">
                <a16:creationId xmlns:a16="http://schemas.microsoft.com/office/drawing/2014/main" id="{112AA9C9-D854-4285-A959-14FAD49B8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20604742">
            <a:off x="526015" y="2790827"/>
            <a:ext cx="1420614" cy="1420614"/>
          </a:xfrm>
          <a:prstGeom prst="star5">
            <a:avLst>
              <a:gd name="adj" fmla="val 32363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E8B2B-8324-4998-9918-5F09ACB2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9" y="316869"/>
            <a:ext cx="7895148" cy="751874"/>
          </a:xfrm>
        </p:spPr>
        <p:txBody>
          <a:bodyPr/>
          <a:lstStyle/>
          <a:p>
            <a:r>
              <a:rPr lang="en-US" dirty="0" smtClean="0">
                <a:latin typeface="Arial Black"/>
              </a:rPr>
              <a:t>One Application for:</a:t>
            </a:r>
            <a:endParaRPr lang="en-US" dirty="0"/>
          </a:p>
        </p:txBody>
      </p:sp>
      <p:pic>
        <p:nvPicPr>
          <p:cNvPr id="15" name="Picture Placeholder 14" descr="Laptop desk">
            <a:extLst>
              <a:ext uri="{FF2B5EF4-FFF2-40B4-BE49-F238E27FC236}">
                <a16:creationId xmlns:a16="http://schemas.microsoft.com/office/drawing/2014/main" id="{EF93C019-4681-4655-9908-232CFBB8B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92393-6B84-4D60-B32A-10D8B44E3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096" y="1460014"/>
            <a:ext cx="6495632" cy="2682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b="0" dirty="0" smtClean="0">
                <a:latin typeface="Gill Sans MT Condensed" panose="020B0506020104020203" pitchFamily="34" charset="0"/>
              </a:rPr>
              <a:t>Vocational Nursing Program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b="0" dirty="0" smtClean="0">
                <a:latin typeface="Gill Sans MT Condensed" panose="020B0506020104020203" pitchFamily="34" charset="0"/>
              </a:rPr>
              <a:t>Associate Degree in Nursing Program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b="0" dirty="0">
                <a:latin typeface="Gill Sans MT Condensed" panose="020B0506020104020203" pitchFamily="34" charset="0"/>
              </a:rPr>
              <a:t>Nursing Option </a:t>
            </a:r>
            <a:r>
              <a:rPr lang="en-US" sz="4000" b="0" dirty="0" smtClean="0">
                <a:latin typeface="Gill Sans MT Condensed" panose="020B0506020104020203" pitchFamily="34" charset="0"/>
              </a:rPr>
              <a:t>for the Articulating Student (LVN/Paramedic </a:t>
            </a:r>
            <a:r>
              <a:rPr lang="en-US" sz="4000" b="0" dirty="0">
                <a:latin typeface="Gill Sans MT Condensed" panose="020B0506020104020203" pitchFamily="34" charset="0"/>
              </a:rPr>
              <a:t>to RN)</a:t>
            </a:r>
          </a:p>
        </p:txBody>
      </p:sp>
    </p:spTree>
    <p:extLst>
      <p:ext uri="{BB962C8B-B14F-4D97-AF65-F5344CB8AC3E}">
        <p14:creationId xmlns:p14="http://schemas.microsoft.com/office/powerpoint/2010/main" val="25905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:a16="http://schemas.microsoft.com/office/drawing/2014/main" id="{6BAB8481-9118-45E7-9F39-24F370C20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03887" y="892702"/>
            <a:ext cx="7315200" cy="37052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6824FD-C5CD-4D19-B332-07BBE38B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895" y="174463"/>
            <a:ext cx="6527270" cy="718239"/>
          </a:xfrm>
        </p:spPr>
        <p:txBody>
          <a:bodyPr/>
          <a:lstStyle/>
          <a:p>
            <a:pPr algn="l"/>
            <a:r>
              <a:rPr lang="en-US" dirty="0" smtClean="0">
                <a:latin typeface="Candara" panose="020E0502030303020204" pitchFamily="34" charset="0"/>
              </a:rPr>
              <a:t>When do you to apply?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A4486-DFDF-4248-A85F-640FDE82C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500" dirty="0" smtClean="0">
                <a:solidFill>
                  <a:srgbClr val="002060"/>
                </a:solidFill>
                <a:latin typeface="AR BERKLEY" panose="02000000000000000000" pitchFamily="2" charset="0"/>
              </a:rPr>
              <a:t>Changes</a:t>
            </a:r>
            <a:endParaRPr lang="en-US" sz="11500" dirty="0">
              <a:solidFill>
                <a:srgbClr val="002060"/>
              </a:solidFill>
              <a:latin typeface="AR BERKLEY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2447B-6163-4DFE-BA38-A1D87B2A8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1298326"/>
            <a:ext cx="6882062" cy="2784579"/>
          </a:xfrm>
        </p:spPr>
        <p:txBody>
          <a:bodyPr/>
          <a:lstStyle/>
          <a:p>
            <a:pPr algn="l"/>
            <a:r>
              <a:rPr lang="en-US" sz="2800" dirty="0" smtClean="0"/>
              <a:t>When you will meet all application deadlines for the semester rankings.</a:t>
            </a:r>
            <a:endParaRPr lang="en-US" sz="2800" dirty="0"/>
          </a:p>
          <a:p>
            <a:pPr marL="800100" lvl="1" indent="-45720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algn="l"/>
            <a:r>
              <a:rPr lang="en-US" sz="2800" dirty="0" smtClean="0"/>
              <a:t>You will need to submit an application needed every ranking period you wish to be considered.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450"/>
          <a:stretch/>
        </p:blipFill>
        <p:spPr>
          <a:xfrm>
            <a:off x="6974277" y="3859619"/>
            <a:ext cx="1953154" cy="10965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>
            <a:extLst>
              <a:ext uri="{FF2B5EF4-FFF2-40B4-BE49-F238E27FC236}">
                <a16:creationId xmlns:a16="http://schemas.microsoft.com/office/drawing/2014/main" id="{F8D22823-394F-46FF-B553-22F00715A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7566"/>
            <a:ext cx="9368587" cy="3973171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A803687-044E-4E54-8682-C87BEC8FF6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5" y="524933"/>
            <a:ext cx="3140363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EA9D47-C2E2-47D1-A238-B8BFB40E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91" y="436135"/>
            <a:ext cx="3132691" cy="81544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Deadlines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75D3C-B33E-4726-885A-196488682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855" y="1464593"/>
            <a:ext cx="4251405" cy="2413132"/>
          </a:xfrm>
        </p:spPr>
        <p:txBody>
          <a:bodyPr/>
          <a:lstStyle/>
          <a:p>
            <a:r>
              <a:rPr lang="en-US" sz="3600" dirty="0" smtClean="0"/>
              <a:t>Can be found on the CTC Nursing Website @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ctcd.edu/nursing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5" name="Conector recto 3">
            <a:extLst>
              <a:ext uri="{FF2B5EF4-FFF2-40B4-BE49-F238E27FC236}">
                <a16:creationId xmlns:a16="http://schemas.microsoft.com/office/drawing/2014/main" id="{8BAD8DE5-9ADB-4EC1-AE50-94F7BCFAB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7041" y="0"/>
            <a:ext cx="8825" cy="5143501"/>
          </a:xfrm>
          <a:prstGeom prst="line">
            <a:avLst/>
          </a:prstGeom>
          <a:ln w="165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40"/>
            <a:fld id="{DA60BA0E-20D0-4E7C-B286-26C960A6788F}" type="slidenum">
              <a:rPr lang="en-US">
                <a:solidFill>
                  <a:srgbClr val="44546A">
                    <a:lumMod val="50000"/>
                  </a:srgbClr>
                </a:solidFill>
                <a:latin typeface="Century Gothic" panose="020B0502020202020204"/>
              </a:rPr>
              <a:pPr defTabSz="914240"/>
              <a:t>6</a:t>
            </a:fld>
            <a:endParaRPr lang="en-US">
              <a:solidFill>
                <a:srgbClr val="44546A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92135-A11E-4178-A320-510C4B749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6214" y="101713"/>
            <a:ext cx="3395776" cy="4885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C499D5A-91D2-45BF-B204-6FDFFE97FFA9}"/>
              </a:ext>
            </a:extLst>
          </p:cNvPr>
          <p:cNvSpPr txBox="1">
            <a:spLocks/>
          </p:cNvSpPr>
          <p:nvPr/>
        </p:nvSpPr>
        <p:spPr>
          <a:xfrm>
            <a:off x="228599" y="212915"/>
            <a:ext cx="4174067" cy="6492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24" tIns="45712" rIns="91424" bIns="45712" rtlCol="0" anchor="ctr">
            <a:normAutofit fontScale="92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240"/>
            <a:r>
              <a:rPr lang="en-US" sz="3300" dirty="0" smtClean="0">
                <a:solidFill>
                  <a:srgbClr val="002060"/>
                </a:solidFill>
                <a:latin typeface="Century Gothic" panose="020B0502020202020204"/>
              </a:rPr>
              <a:t>For More Information</a:t>
            </a:r>
            <a:endParaRPr lang="en-US" sz="3300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E6F3A07-B555-4DCB-847F-A2749A0C0866}"/>
              </a:ext>
            </a:extLst>
          </p:cNvPr>
          <p:cNvSpPr txBox="1">
            <a:spLocks/>
          </p:cNvSpPr>
          <p:nvPr/>
        </p:nvSpPr>
        <p:spPr>
          <a:xfrm>
            <a:off x="5233185" y="650373"/>
            <a:ext cx="2882116" cy="492628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Mon – Thurs: 7:45 AM to 5:15 PM </a:t>
            </a:r>
            <a:b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Friday: </a:t>
            </a:r>
            <a:r>
              <a:rPr lang="en-US" sz="1350" b="1" dirty="0">
                <a:solidFill>
                  <a:srgbClr val="002060"/>
                </a:solidFill>
                <a:latin typeface="Century Gothic" panose="020B0502020202020204"/>
              </a:rPr>
              <a:t>7:45 AM to 11:15 AM </a:t>
            </a:r>
            <a:endParaRPr lang="en-US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BEBF22-A40E-4194-AD9A-12E9E5AB0013}"/>
              </a:ext>
            </a:extLst>
          </p:cNvPr>
          <p:cNvSpPr txBox="1">
            <a:spLocks/>
          </p:cNvSpPr>
          <p:nvPr/>
        </p:nvSpPr>
        <p:spPr>
          <a:xfrm>
            <a:off x="4640546" y="240342"/>
            <a:ext cx="2568270" cy="329959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/>
              </a:rPr>
              <a:t>Office Hours*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2C873E-AF75-4B6A-8EBE-2F12C5A7E6A0}"/>
              </a:ext>
            </a:extLst>
          </p:cNvPr>
          <p:cNvSpPr txBox="1">
            <a:spLocks/>
          </p:cNvSpPr>
          <p:nvPr/>
        </p:nvSpPr>
        <p:spPr>
          <a:xfrm>
            <a:off x="1342980" y="3339386"/>
            <a:ext cx="6943770" cy="988212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Central Texas College</a:t>
            </a:r>
            <a:b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Department of Health Sciences (Building 155, second floor)</a:t>
            </a:r>
            <a:b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6200 W. Central Texas Expressway</a:t>
            </a:r>
            <a:b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en-US" sz="1350" dirty="0">
                <a:solidFill>
                  <a:prstClr val="black"/>
                </a:solidFill>
                <a:latin typeface="Century Gothic" panose="020B0502020202020204"/>
              </a:rPr>
              <a:t>Killeen, TX 76549-4199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62A9F2-7193-4B39-BE74-49635D23507F}"/>
              </a:ext>
            </a:extLst>
          </p:cNvPr>
          <p:cNvSpPr txBox="1">
            <a:spLocks/>
          </p:cNvSpPr>
          <p:nvPr/>
        </p:nvSpPr>
        <p:spPr>
          <a:xfrm>
            <a:off x="742950" y="2829943"/>
            <a:ext cx="3481137" cy="382212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/>
              </a:rPr>
              <a:t>In-house Assistance:**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4DCD19-05BE-4D3F-A9E1-A9353D509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4782" y="1972630"/>
            <a:ext cx="0" cy="727025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7" descr="Beige rectangle">
            <a:extLst>
              <a:ext uri="{FF2B5EF4-FFF2-40B4-BE49-F238E27FC236}">
                <a16:creationId xmlns:a16="http://schemas.microsoft.com/office/drawing/2014/main" id="{6167A703-9B37-469C-853D-0CB6C1F4D8F0}"/>
              </a:ext>
            </a:extLst>
          </p:cNvPr>
          <p:cNvSpPr/>
          <p:nvPr/>
        </p:nvSpPr>
        <p:spPr bwMode="white">
          <a:xfrm>
            <a:off x="542764" y="1212226"/>
            <a:ext cx="8067835" cy="14264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pPr defTabSz="91424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EAB4BE-ED20-4BB8-A23B-B02A1115A8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44782" y="3792802"/>
            <a:ext cx="0" cy="727025"/>
          </a:xfrm>
          <a:prstGeom prst="line">
            <a:avLst/>
          </a:prstGeom>
          <a:ln w="3175"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3" descr="Icon Clock">
            <a:extLst>
              <a:ext uri="{FF2B5EF4-FFF2-40B4-BE49-F238E27FC236}">
                <a16:creationId xmlns:a16="http://schemas.microsoft.com/office/drawing/2014/main" id="{5495C1F9-7920-41BF-8ACA-22F12780B550}"/>
              </a:ext>
            </a:extLst>
          </p:cNvPr>
          <p:cNvSpPr>
            <a:spLocks noChangeAspect="1"/>
          </p:cNvSpPr>
          <p:nvPr/>
        </p:nvSpPr>
        <p:spPr>
          <a:xfrm>
            <a:off x="4686300" y="676800"/>
            <a:ext cx="387399" cy="409050"/>
          </a:xfrm>
          <a:custGeom>
            <a:avLst/>
            <a:gdLst>
              <a:gd name="connsiteX0" fmla="*/ 657911 w 1314450"/>
              <a:gd name="connsiteY0" fmla="*/ 1315822 h 1314450"/>
              <a:gd name="connsiteX1" fmla="*/ 0 w 1314450"/>
              <a:gd name="connsiteY1" fmla="*/ 657911 h 1314450"/>
              <a:gd name="connsiteX2" fmla="*/ 657911 w 1314450"/>
              <a:gd name="connsiteY2" fmla="*/ 0 h 1314450"/>
              <a:gd name="connsiteX3" fmla="*/ 1315822 w 1314450"/>
              <a:gd name="connsiteY3" fmla="*/ 657911 h 1314450"/>
              <a:gd name="connsiteX4" fmla="*/ 657911 w 1314450"/>
              <a:gd name="connsiteY4" fmla="*/ 1315822 h 1314450"/>
              <a:gd name="connsiteX5" fmla="*/ 657911 w 1314450"/>
              <a:gd name="connsiteY5" fmla="*/ 1315822 h 1314450"/>
              <a:gd name="connsiteX6" fmla="*/ 719947 w 1314450"/>
              <a:gd name="connsiteY6" fmla="*/ 358073 h 1314450"/>
              <a:gd name="connsiteX7" fmla="*/ 614001 w 1314450"/>
              <a:gd name="connsiteY7" fmla="*/ 358073 h 1314450"/>
              <a:gd name="connsiteX8" fmla="*/ 614001 w 1314450"/>
              <a:gd name="connsiteY8" fmla="*/ 620516 h 1314450"/>
              <a:gd name="connsiteX9" fmla="*/ 351558 w 1314450"/>
              <a:gd name="connsiteY9" fmla="*/ 620516 h 1314450"/>
              <a:gd name="connsiteX10" fmla="*/ 351558 w 1314450"/>
              <a:gd name="connsiteY10" fmla="*/ 726453 h 1314450"/>
              <a:gd name="connsiteX11" fmla="*/ 666969 w 1314450"/>
              <a:gd name="connsiteY11" fmla="*/ 726453 h 1314450"/>
              <a:gd name="connsiteX12" fmla="*/ 667388 w 1314450"/>
              <a:gd name="connsiteY12" fmla="*/ 726453 h 1314450"/>
              <a:gd name="connsiteX13" fmla="*/ 705202 w 1314450"/>
              <a:gd name="connsiteY13" fmla="*/ 711613 h 1314450"/>
              <a:gd name="connsiteX14" fmla="*/ 719947 w 1314450"/>
              <a:gd name="connsiteY14" fmla="*/ 673894 h 1314450"/>
              <a:gd name="connsiteX15" fmla="*/ 719947 w 1314450"/>
              <a:gd name="connsiteY15" fmla="*/ 673475 h 1314450"/>
              <a:gd name="connsiteX16" fmla="*/ 719947 w 1314450"/>
              <a:gd name="connsiteY16" fmla="*/ 358073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4450" h="1314450">
                <a:moveTo>
                  <a:pt x="657911" y="1315822"/>
                </a:moveTo>
                <a:cubicBezTo>
                  <a:pt x="294570" y="1315822"/>
                  <a:pt x="0" y="1021242"/>
                  <a:pt x="0" y="657911"/>
                </a:cubicBezTo>
                <a:cubicBezTo>
                  <a:pt x="0" y="294580"/>
                  <a:pt x="294570" y="0"/>
                  <a:pt x="657911" y="0"/>
                </a:cubicBezTo>
                <a:cubicBezTo>
                  <a:pt x="1021242" y="0"/>
                  <a:pt x="1315822" y="294580"/>
                  <a:pt x="1315822" y="657911"/>
                </a:cubicBezTo>
                <a:cubicBezTo>
                  <a:pt x="1315822" y="1021251"/>
                  <a:pt x="1021242" y="1315822"/>
                  <a:pt x="657911" y="1315822"/>
                </a:cubicBezTo>
                <a:lnTo>
                  <a:pt x="657911" y="1315822"/>
                </a:lnTo>
                <a:close/>
                <a:moveTo>
                  <a:pt x="719947" y="358073"/>
                </a:moveTo>
                <a:cubicBezTo>
                  <a:pt x="719947" y="288026"/>
                  <a:pt x="614001" y="288007"/>
                  <a:pt x="614001" y="358073"/>
                </a:cubicBezTo>
                <a:lnTo>
                  <a:pt x="614001" y="620516"/>
                </a:lnTo>
                <a:lnTo>
                  <a:pt x="351558" y="620516"/>
                </a:lnTo>
                <a:cubicBezTo>
                  <a:pt x="281511" y="620516"/>
                  <a:pt x="281492" y="726453"/>
                  <a:pt x="351558" y="726453"/>
                </a:cubicBezTo>
                <a:lnTo>
                  <a:pt x="666969" y="726453"/>
                </a:lnTo>
                <a:lnTo>
                  <a:pt x="667388" y="726453"/>
                </a:lnTo>
                <a:cubicBezTo>
                  <a:pt x="683866" y="726453"/>
                  <a:pt x="696478" y="720585"/>
                  <a:pt x="705202" y="711613"/>
                </a:cubicBezTo>
                <a:cubicBezTo>
                  <a:pt x="714118" y="702888"/>
                  <a:pt x="719947" y="690324"/>
                  <a:pt x="719947" y="673894"/>
                </a:cubicBezTo>
                <a:lnTo>
                  <a:pt x="719947" y="673475"/>
                </a:lnTo>
                <a:lnTo>
                  <a:pt x="719947" y="358073"/>
                </a:ln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4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grpSp>
        <p:nvGrpSpPr>
          <p:cNvPr id="20" name="Group 19" descr="Icon Doctor">
            <a:extLst>
              <a:ext uri="{FF2B5EF4-FFF2-40B4-BE49-F238E27FC236}">
                <a16:creationId xmlns:a16="http://schemas.microsoft.com/office/drawing/2014/main" id="{E9DBD697-D950-4E35-9DE5-A0C834127864}"/>
              </a:ext>
            </a:extLst>
          </p:cNvPr>
          <p:cNvGrpSpPr>
            <a:grpSpLocks noChangeAspect="1"/>
          </p:cNvGrpSpPr>
          <p:nvPr/>
        </p:nvGrpSpPr>
        <p:grpSpPr>
          <a:xfrm>
            <a:off x="819627" y="3226019"/>
            <a:ext cx="380524" cy="462481"/>
            <a:chOff x="6939367" y="37502"/>
            <a:chExt cx="742950" cy="902969"/>
          </a:xfrm>
          <a:solidFill>
            <a:srgbClr val="002060"/>
          </a:solidFill>
        </p:grpSpPr>
        <p:sp>
          <p:nvSpPr>
            <p:cNvPr id="21" name="Freeform: Shape 53">
              <a:extLst>
                <a:ext uri="{FF2B5EF4-FFF2-40B4-BE49-F238E27FC236}">
                  <a16:creationId xmlns:a16="http://schemas.microsoft.com/office/drawing/2014/main" id="{48ADB8A8-8157-4E9C-BA76-1F538C33554B}"/>
                </a:ext>
              </a:extLst>
            </p:cNvPr>
            <p:cNvSpPr/>
            <p:nvPr/>
          </p:nvSpPr>
          <p:spPr>
            <a:xfrm>
              <a:off x="7477530" y="594714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40"/>
              <a:endParaRPr lang="en-US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22" name="Freeform: Shape 54">
              <a:extLst>
                <a:ext uri="{FF2B5EF4-FFF2-40B4-BE49-F238E27FC236}">
                  <a16:creationId xmlns:a16="http://schemas.microsoft.com/office/drawing/2014/main" id="{CA00A7B0-F072-47CC-9356-6E33947D7A4A}"/>
                </a:ext>
              </a:extLst>
            </p:cNvPr>
            <p:cNvSpPr/>
            <p:nvPr/>
          </p:nvSpPr>
          <p:spPr>
            <a:xfrm>
              <a:off x="6939367" y="454696"/>
              <a:ext cx="742950" cy="485775"/>
            </a:xfrm>
            <a:custGeom>
              <a:avLst/>
              <a:gdLst>
                <a:gd name="connsiteX0" fmla="*/ 556260 w 742950"/>
                <a:gd name="connsiteY0" fmla="*/ 0 h 485775"/>
                <a:gd name="connsiteX1" fmla="*/ 531495 w 742950"/>
                <a:gd name="connsiteY1" fmla="*/ 19050 h 485775"/>
                <a:gd name="connsiteX2" fmla="*/ 581025 w 742950"/>
                <a:gd name="connsiteY2" fmla="*/ 112395 h 485775"/>
                <a:gd name="connsiteX3" fmla="*/ 625793 w 742950"/>
                <a:gd name="connsiteY3" fmla="*/ 168593 h 485775"/>
                <a:gd name="connsiteX4" fmla="*/ 567690 w 742950"/>
                <a:gd name="connsiteY4" fmla="*/ 226695 h 485775"/>
                <a:gd name="connsiteX5" fmla="*/ 509587 w 742950"/>
                <a:gd name="connsiteY5" fmla="*/ 168593 h 485775"/>
                <a:gd name="connsiteX6" fmla="*/ 551498 w 742950"/>
                <a:gd name="connsiteY6" fmla="*/ 113348 h 485775"/>
                <a:gd name="connsiteX7" fmla="*/ 505778 w 742950"/>
                <a:gd name="connsiteY7" fmla="*/ 35243 h 485775"/>
                <a:gd name="connsiteX8" fmla="*/ 376237 w 742950"/>
                <a:gd name="connsiteY8" fmla="*/ 67628 h 485775"/>
                <a:gd name="connsiteX9" fmla="*/ 250508 w 742950"/>
                <a:gd name="connsiteY9" fmla="*/ 37148 h 485775"/>
                <a:gd name="connsiteX10" fmla="*/ 204787 w 742950"/>
                <a:gd name="connsiteY10" fmla="*/ 168593 h 485775"/>
                <a:gd name="connsiteX11" fmla="*/ 290512 w 742950"/>
                <a:gd name="connsiteY11" fmla="*/ 269558 h 485775"/>
                <a:gd name="connsiteX12" fmla="*/ 290512 w 742950"/>
                <a:gd name="connsiteY12" fmla="*/ 337185 h 485775"/>
                <a:gd name="connsiteX13" fmla="*/ 275273 w 742950"/>
                <a:gd name="connsiteY13" fmla="*/ 352425 h 485775"/>
                <a:gd name="connsiteX14" fmla="*/ 228600 w 742950"/>
                <a:gd name="connsiteY14" fmla="*/ 352425 h 485775"/>
                <a:gd name="connsiteX15" fmla="*/ 213360 w 742950"/>
                <a:gd name="connsiteY15" fmla="*/ 337185 h 485775"/>
                <a:gd name="connsiteX16" fmla="*/ 228600 w 742950"/>
                <a:gd name="connsiteY16" fmla="*/ 321945 h 485775"/>
                <a:gd name="connsiteX17" fmla="*/ 260985 w 742950"/>
                <a:gd name="connsiteY17" fmla="*/ 321945 h 485775"/>
                <a:gd name="connsiteX18" fmla="*/ 260985 w 742950"/>
                <a:gd name="connsiteY18" fmla="*/ 268605 h 485775"/>
                <a:gd name="connsiteX19" fmla="*/ 188595 w 742950"/>
                <a:gd name="connsiteY19" fmla="*/ 196215 h 485775"/>
                <a:gd name="connsiteX20" fmla="*/ 116205 w 742950"/>
                <a:gd name="connsiteY20" fmla="*/ 268605 h 485775"/>
                <a:gd name="connsiteX21" fmla="*/ 116205 w 742950"/>
                <a:gd name="connsiteY21" fmla="*/ 321945 h 485775"/>
                <a:gd name="connsiteX22" fmla="*/ 148590 w 742950"/>
                <a:gd name="connsiteY22" fmla="*/ 321945 h 485775"/>
                <a:gd name="connsiteX23" fmla="*/ 163830 w 742950"/>
                <a:gd name="connsiteY23" fmla="*/ 337185 h 485775"/>
                <a:gd name="connsiteX24" fmla="*/ 148590 w 742950"/>
                <a:gd name="connsiteY24" fmla="*/ 352425 h 485775"/>
                <a:gd name="connsiteX25" fmla="*/ 100965 w 742950"/>
                <a:gd name="connsiteY25" fmla="*/ 352425 h 485775"/>
                <a:gd name="connsiteX26" fmla="*/ 85725 w 742950"/>
                <a:gd name="connsiteY26" fmla="*/ 337185 h 485775"/>
                <a:gd name="connsiteX27" fmla="*/ 85725 w 742950"/>
                <a:gd name="connsiteY27" fmla="*/ 269558 h 485775"/>
                <a:gd name="connsiteX28" fmla="*/ 174308 w 742950"/>
                <a:gd name="connsiteY28" fmla="*/ 168593 h 485775"/>
                <a:gd name="connsiteX29" fmla="*/ 223837 w 742950"/>
                <a:gd name="connsiteY29" fmla="*/ 21907 h 485775"/>
                <a:gd name="connsiteX30" fmla="*/ 194310 w 742950"/>
                <a:gd name="connsiteY30" fmla="*/ 0 h 485775"/>
                <a:gd name="connsiteX31" fmla="*/ 0 w 742950"/>
                <a:gd name="connsiteY31" fmla="*/ 259080 h 485775"/>
                <a:gd name="connsiteX32" fmla="*/ 0 w 742950"/>
                <a:gd name="connsiteY32" fmla="*/ 429578 h 485775"/>
                <a:gd name="connsiteX33" fmla="*/ 58103 w 742950"/>
                <a:gd name="connsiteY33" fmla="*/ 487680 h 485775"/>
                <a:gd name="connsiteX34" fmla="*/ 693420 w 742950"/>
                <a:gd name="connsiteY34" fmla="*/ 487680 h 485775"/>
                <a:gd name="connsiteX35" fmla="*/ 751523 w 742950"/>
                <a:gd name="connsiteY35" fmla="*/ 429578 h 485775"/>
                <a:gd name="connsiteX36" fmla="*/ 751523 w 742950"/>
                <a:gd name="connsiteY36" fmla="*/ 259080 h 485775"/>
                <a:gd name="connsiteX37" fmla="*/ 556260 w 742950"/>
                <a:gd name="connsiteY37" fmla="*/ 0 h 485775"/>
                <a:gd name="connsiteX38" fmla="*/ 549593 w 742950"/>
                <a:gd name="connsiteY38" fmla="*/ 366713 h 485775"/>
                <a:gd name="connsiteX39" fmla="*/ 541020 w 742950"/>
                <a:gd name="connsiteY39" fmla="*/ 375285 h 485775"/>
                <a:gd name="connsiteX40" fmla="*/ 502920 w 742950"/>
                <a:gd name="connsiteY40" fmla="*/ 375285 h 485775"/>
                <a:gd name="connsiteX41" fmla="*/ 502920 w 742950"/>
                <a:gd name="connsiteY41" fmla="*/ 414338 h 485775"/>
                <a:gd name="connsiteX42" fmla="*/ 494348 w 742950"/>
                <a:gd name="connsiteY42" fmla="*/ 422910 h 485775"/>
                <a:gd name="connsiteX43" fmla="*/ 461010 w 742950"/>
                <a:gd name="connsiteY43" fmla="*/ 422910 h 485775"/>
                <a:gd name="connsiteX44" fmla="*/ 452437 w 742950"/>
                <a:gd name="connsiteY44" fmla="*/ 414338 h 485775"/>
                <a:gd name="connsiteX45" fmla="*/ 452437 w 742950"/>
                <a:gd name="connsiteY45" fmla="*/ 375285 h 485775"/>
                <a:gd name="connsiteX46" fmla="*/ 414337 w 742950"/>
                <a:gd name="connsiteY46" fmla="*/ 375285 h 485775"/>
                <a:gd name="connsiteX47" fmla="*/ 405765 w 742950"/>
                <a:gd name="connsiteY47" fmla="*/ 366713 h 485775"/>
                <a:gd name="connsiteX48" fmla="*/ 405765 w 742950"/>
                <a:gd name="connsiteY48" fmla="*/ 332422 h 485775"/>
                <a:gd name="connsiteX49" fmla="*/ 414337 w 742950"/>
                <a:gd name="connsiteY49" fmla="*/ 323850 h 485775"/>
                <a:gd name="connsiteX50" fmla="*/ 452437 w 742950"/>
                <a:gd name="connsiteY50" fmla="*/ 323850 h 485775"/>
                <a:gd name="connsiteX51" fmla="*/ 452437 w 742950"/>
                <a:gd name="connsiteY51" fmla="*/ 284797 h 485775"/>
                <a:gd name="connsiteX52" fmla="*/ 461010 w 742950"/>
                <a:gd name="connsiteY52" fmla="*/ 276225 h 485775"/>
                <a:gd name="connsiteX53" fmla="*/ 494348 w 742950"/>
                <a:gd name="connsiteY53" fmla="*/ 276225 h 485775"/>
                <a:gd name="connsiteX54" fmla="*/ 502920 w 742950"/>
                <a:gd name="connsiteY54" fmla="*/ 284797 h 485775"/>
                <a:gd name="connsiteX55" fmla="*/ 502920 w 742950"/>
                <a:gd name="connsiteY55" fmla="*/ 323850 h 485775"/>
                <a:gd name="connsiteX56" fmla="*/ 541020 w 742950"/>
                <a:gd name="connsiteY56" fmla="*/ 323850 h 485775"/>
                <a:gd name="connsiteX57" fmla="*/ 549593 w 742950"/>
                <a:gd name="connsiteY57" fmla="*/ 332422 h 485775"/>
                <a:gd name="connsiteX58" fmla="*/ 549593 w 742950"/>
                <a:gd name="connsiteY58" fmla="*/ 366713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2950" h="485775">
                  <a:moveTo>
                    <a:pt x="556260" y="0"/>
                  </a:moveTo>
                  <a:cubicBezTo>
                    <a:pt x="548640" y="7620"/>
                    <a:pt x="540068" y="13335"/>
                    <a:pt x="531495" y="19050"/>
                  </a:cubicBezTo>
                  <a:cubicBezTo>
                    <a:pt x="550545" y="39053"/>
                    <a:pt x="575310" y="73343"/>
                    <a:pt x="581025" y="112395"/>
                  </a:cubicBezTo>
                  <a:cubicBezTo>
                    <a:pt x="606743" y="118110"/>
                    <a:pt x="625793" y="141923"/>
                    <a:pt x="625793" y="168593"/>
                  </a:cubicBezTo>
                  <a:cubicBezTo>
                    <a:pt x="625793" y="200978"/>
                    <a:pt x="600075" y="226695"/>
                    <a:pt x="567690" y="226695"/>
                  </a:cubicBezTo>
                  <a:cubicBezTo>
                    <a:pt x="535305" y="226695"/>
                    <a:pt x="509587" y="200978"/>
                    <a:pt x="509587" y="168593"/>
                  </a:cubicBezTo>
                  <a:cubicBezTo>
                    <a:pt x="509587" y="142875"/>
                    <a:pt x="527685" y="120015"/>
                    <a:pt x="551498" y="113348"/>
                  </a:cubicBezTo>
                  <a:cubicBezTo>
                    <a:pt x="545783" y="80963"/>
                    <a:pt x="521970" y="51435"/>
                    <a:pt x="505778" y="35243"/>
                  </a:cubicBezTo>
                  <a:cubicBezTo>
                    <a:pt x="466725" y="56198"/>
                    <a:pt x="422910" y="67628"/>
                    <a:pt x="376237" y="67628"/>
                  </a:cubicBezTo>
                  <a:cubicBezTo>
                    <a:pt x="331470" y="67628"/>
                    <a:pt x="288608" y="56198"/>
                    <a:pt x="250508" y="37148"/>
                  </a:cubicBezTo>
                  <a:cubicBezTo>
                    <a:pt x="234315" y="61913"/>
                    <a:pt x="208598" y="110490"/>
                    <a:pt x="204787" y="168593"/>
                  </a:cubicBezTo>
                  <a:cubicBezTo>
                    <a:pt x="253365" y="176213"/>
                    <a:pt x="290512" y="218122"/>
                    <a:pt x="290512" y="269558"/>
                  </a:cubicBezTo>
                  <a:lnTo>
                    <a:pt x="290512" y="337185"/>
                  </a:lnTo>
                  <a:cubicBezTo>
                    <a:pt x="290512" y="345758"/>
                    <a:pt x="283845" y="352425"/>
                    <a:pt x="275273" y="352425"/>
                  </a:cubicBezTo>
                  <a:lnTo>
                    <a:pt x="228600" y="352425"/>
                  </a:lnTo>
                  <a:cubicBezTo>
                    <a:pt x="220028" y="352425"/>
                    <a:pt x="213360" y="345758"/>
                    <a:pt x="213360" y="337185"/>
                  </a:cubicBezTo>
                  <a:cubicBezTo>
                    <a:pt x="213360" y="328613"/>
                    <a:pt x="220028" y="321945"/>
                    <a:pt x="228600" y="321945"/>
                  </a:cubicBezTo>
                  <a:lnTo>
                    <a:pt x="260985" y="321945"/>
                  </a:lnTo>
                  <a:lnTo>
                    <a:pt x="260985" y="268605"/>
                  </a:lnTo>
                  <a:cubicBezTo>
                    <a:pt x="260985" y="228600"/>
                    <a:pt x="228600" y="196215"/>
                    <a:pt x="188595" y="196215"/>
                  </a:cubicBezTo>
                  <a:cubicBezTo>
                    <a:pt x="148590" y="196215"/>
                    <a:pt x="116205" y="228600"/>
                    <a:pt x="116205" y="268605"/>
                  </a:cubicBezTo>
                  <a:lnTo>
                    <a:pt x="116205" y="321945"/>
                  </a:lnTo>
                  <a:lnTo>
                    <a:pt x="148590" y="321945"/>
                  </a:lnTo>
                  <a:cubicBezTo>
                    <a:pt x="157163" y="321945"/>
                    <a:pt x="163830" y="328613"/>
                    <a:pt x="163830" y="337185"/>
                  </a:cubicBezTo>
                  <a:cubicBezTo>
                    <a:pt x="163830" y="345758"/>
                    <a:pt x="157163" y="352425"/>
                    <a:pt x="148590" y="352425"/>
                  </a:cubicBezTo>
                  <a:lnTo>
                    <a:pt x="100965" y="352425"/>
                  </a:lnTo>
                  <a:cubicBezTo>
                    <a:pt x="92392" y="352425"/>
                    <a:pt x="85725" y="345758"/>
                    <a:pt x="85725" y="337185"/>
                  </a:cubicBezTo>
                  <a:lnTo>
                    <a:pt x="85725" y="269558"/>
                  </a:lnTo>
                  <a:cubicBezTo>
                    <a:pt x="85725" y="218122"/>
                    <a:pt x="123825" y="175260"/>
                    <a:pt x="174308" y="168593"/>
                  </a:cubicBezTo>
                  <a:cubicBezTo>
                    <a:pt x="178117" y="102870"/>
                    <a:pt x="205740" y="50482"/>
                    <a:pt x="223837" y="21907"/>
                  </a:cubicBezTo>
                  <a:cubicBezTo>
                    <a:pt x="213360" y="15240"/>
                    <a:pt x="203835" y="8573"/>
                    <a:pt x="194310" y="0"/>
                  </a:cubicBezTo>
                  <a:cubicBezTo>
                    <a:pt x="81915" y="33338"/>
                    <a:pt x="0" y="137160"/>
                    <a:pt x="0" y="259080"/>
                  </a:cubicBezTo>
                  <a:lnTo>
                    <a:pt x="0" y="429578"/>
                  </a:lnTo>
                  <a:cubicBezTo>
                    <a:pt x="0" y="461963"/>
                    <a:pt x="25717" y="487680"/>
                    <a:pt x="58103" y="487680"/>
                  </a:cubicBezTo>
                  <a:lnTo>
                    <a:pt x="693420" y="487680"/>
                  </a:lnTo>
                  <a:cubicBezTo>
                    <a:pt x="725805" y="487680"/>
                    <a:pt x="751523" y="461963"/>
                    <a:pt x="751523" y="429578"/>
                  </a:cubicBezTo>
                  <a:lnTo>
                    <a:pt x="751523" y="259080"/>
                  </a:lnTo>
                  <a:cubicBezTo>
                    <a:pt x="750570" y="136208"/>
                    <a:pt x="668655" y="32385"/>
                    <a:pt x="556260" y="0"/>
                  </a:cubicBezTo>
                  <a:close/>
                  <a:moveTo>
                    <a:pt x="549593" y="366713"/>
                  </a:moveTo>
                  <a:cubicBezTo>
                    <a:pt x="549593" y="371475"/>
                    <a:pt x="545783" y="375285"/>
                    <a:pt x="541020" y="375285"/>
                  </a:cubicBezTo>
                  <a:lnTo>
                    <a:pt x="502920" y="375285"/>
                  </a:lnTo>
                  <a:lnTo>
                    <a:pt x="502920" y="414338"/>
                  </a:lnTo>
                  <a:cubicBezTo>
                    <a:pt x="502920" y="419100"/>
                    <a:pt x="499110" y="422910"/>
                    <a:pt x="494348" y="422910"/>
                  </a:cubicBezTo>
                  <a:lnTo>
                    <a:pt x="461010" y="422910"/>
                  </a:lnTo>
                  <a:cubicBezTo>
                    <a:pt x="456248" y="422910"/>
                    <a:pt x="452437" y="419100"/>
                    <a:pt x="452437" y="414338"/>
                  </a:cubicBezTo>
                  <a:lnTo>
                    <a:pt x="452437" y="375285"/>
                  </a:lnTo>
                  <a:lnTo>
                    <a:pt x="414337" y="375285"/>
                  </a:lnTo>
                  <a:cubicBezTo>
                    <a:pt x="409575" y="375285"/>
                    <a:pt x="405765" y="371475"/>
                    <a:pt x="405765" y="366713"/>
                  </a:cubicBezTo>
                  <a:lnTo>
                    <a:pt x="405765" y="332422"/>
                  </a:lnTo>
                  <a:cubicBezTo>
                    <a:pt x="405765" y="327660"/>
                    <a:pt x="409575" y="323850"/>
                    <a:pt x="414337" y="323850"/>
                  </a:cubicBezTo>
                  <a:lnTo>
                    <a:pt x="452437" y="323850"/>
                  </a:lnTo>
                  <a:lnTo>
                    <a:pt x="452437" y="284797"/>
                  </a:lnTo>
                  <a:cubicBezTo>
                    <a:pt x="452437" y="280035"/>
                    <a:pt x="456248" y="276225"/>
                    <a:pt x="461010" y="276225"/>
                  </a:cubicBezTo>
                  <a:lnTo>
                    <a:pt x="494348" y="276225"/>
                  </a:lnTo>
                  <a:cubicBezTo>
                    <a:pt x="499110" y="276225"/>
                    <a:pt x="502920" y="280035"/>
                    <a:pt x="502920" y="284797"/>
                  </a:cubicBezTo>
                  <a:lnTo>
                    <a:pt x="502920" y="323850"/>
                  </a:lnTo>
                  <a:lnTo>
                    <a:pt x="541020" y="323850"/>
                  </a:lnTo>
                  <a:cubicBezTo>
                    <a:pt x="545783" y="323850"/>
                    <a:pt x="549593" y="327660"/>
                    <a:pt x="549593" y="332422"/>
                  </a:cubicBezTo>
                  <a:lnTo>
                    <a:pt x="549593" y="366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40"/>
              <a:endParaRPr lang="en-US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23" name="Freeform: Shape 56">
              <a:extLst>
                <a:ext uri="{FF2B5EF4-FFF2-40B4-BE49-F238E27FC236}">
                  <a16:creationId xmlns:a16="http://schemas.microsoft.com/office/drawing/2014/main" id="{39EAB1B9-6D19-49E6-B4AE-5D32BC38E444}"/>
                </a:ext>
              </a:extLst>
            </p:cNvPr>
            <p:cNvSpPr/>
            <p:nvPr/>
          </p:nvSpPr>
          <p:spPr>
            <a:xfrm>
              <a:off x="7104150" y="37502"/>
              <a:ext cx="419100" cy="419100"/>
            </a:xfrm>
            <a:custGeom>
              <a:avLst/>
              <a:gdLst>
                <a:gd name="connsiteX0" fmla="*/ 421005 w 419100"/>
                <a:gd name="connsiteY0" fmla="*/ 210503 h 419100"/>
                <a:gd name="connsiteX1" fmla="*/ 210503 w 419100"/>
                <a:gd name="connsiteY1" fmla="*/ 421005 h 419100"/>
                <a:gd name="connsiteX2" fmla="*/ 0 w 419100"/>
                <a:gd name="connsiteY2" fmla="*/ 210503 h 419100"/>
                <a:gd name="connsiteX3" fmla="*/ 210503 w 419100"/>
                <a:gd name="connsiteY3" fmla="*/ 0 h 419100"/>
                <a:gd name="connsiteX4" fmla="*/ 421005 w 419100"/>
                <a:gd name="connsiteY4" fmla="*/ 210503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421005" y="210503"/>
                  </a:moveTo>
                  <a:cubicBezTo>
                    <a:pt x="421005" y="326760"/>
                    <a:pt x="326760" y="421005"/>
                    <a:pt x="210503" y="421005"/>
                  </a:cubicBezTo>
                  <a:cubicBezTo>
                    <a:pt x="94245" y="421005"/>
                    <a:pt x="0" y="326760"/>
                    <a:pt x="0" y="210503"/>
                  </a:cubicBezTo>
                  <a:cubicBezTo>
                    <a:pt x="0" y="94245"/>
                    <a:pt x="94245" y="0"/>
                    <a:pt x="210503" y="0"/>
                  </a:cubicBezTo>
                  <a:cubicBezTo>
                    <a:pt x="326760" y="0"/>
                    <a:pt x="421005" y="94245"/>
                    <a:pt x="421005" y="210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40"/>
              <a:endParaRPr lang="en-US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39B9111-D7E0-4C6E-8B6D-2598C446AF61}"/>
              </a:ext>
            </a:extLst>
          </p:cNvPr>
          <p:cNvSpPr txBox="1">
            <a:spLocks/>
          </p:cNvSpPr>
          <p:nvPr/>
        </p:nvSpPr>
        <p:spPr>
          <a:xfrm>
            <a:off x="1261981" y="1610854"/>
            <a:ext cx="7653419" cy="1122158"/>
          </a:xfrm>
          <a:prstGeom prst="rect">
            <a:avLst/>
          </a:prstGeom>
        </p:spPr>
        <p:txBody>
          <a:bodyPr numCol="2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b="1" dirty="0">
                <a:solidFill>
                  <a:srgbClr val="002060"/>
                </a:solidFill>
                <a:latin typeface="Century Gothic" panose="020B0502020202020204"/>
              </a:rPr>
              <a:t>Vocational Nursing</a:t>
            </a:r>
          </a:p>
          <a:p>
            <a:pPr marL="214313" indent="0" defTabSz="914240"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Sarah Nunez, Clerk III </a:t>
            </a:r>
          </a:p>
          <a:p>
            <a:pPr marL="214313" indent="0" defTabSz="914240"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254-526-1890</a:t>
            </a:r>
          </a:p>
          <a:p>
            <a:pPr marL="214313" indent="0" defTabSz="914240"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snunez@ctcd.edu</a:t>
            </a:r>
          </a:p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b="1" noProof="1">
                <a:solidFill>
                  <a:srgbClr val="002060"/>
                </a:solidFill>
                <a:latin typeface="Century Gothic" panose="020B0502020202020204"/>
              </a:rPr>
              <a:t>Associate Degree in Nursing (ADN)</a:t>
            </a:r>
          </a:p>
          <a:p>
            <a:pPr marL="214313" indent="0" defTabSz="914240"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Tasha Butcher, Clerk III</a:t>
            </a:r>
          </a:p>
          <a:p>
            <a:pPr marL="214313" indent="0" defTabSz="914240"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254-526-1265</a:t>
            </a:r>
          </a:p>
          <a:p>
            <a:pPr marL="214313" indent="0" defTabSz="914240">
              <a:lnSpc>
                <a:spcPct val="100000"/>
              </a:lnSpc>
              <a:spcBef>
                <a:spcPts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sz="1350" noProof="1">
                <a:solidFill>
                  <a:prstClr val="black"/>
                </a:solidFill>
                <a:latin typeface="Century Gothic" panose="020B0502020202020204"/>
              </a:rPr>
              <a:t>Tasha.butcher@ctcd.edu</a:t>
            </a:r>
            <a:endParaRPr lang="en-US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2C6192BD-E170-4A74-8019-C8202728C49D}"/>
              </a:ext>
            </a:extLst>
          </p:cNvPr>
          <p:cNvSpPr txBox="1">
            <a:spLocks/>
          </p:cNvSpPr>
          <p:nvPr/>
        </p:nvSpPr>
        <p:spPr>
          <a:xfrm>
            <a:off x="742950" y="1253014"/>
            <a:ext cx="2251478" cy="461486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240">
              <a:spcBef>
                <a:spcPts val="140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/>
              </a:rPr>
              <a:t>Call or Email:</a:t>
            </a:r>
          </a:p>
        </p:txBody>
      </p:sp>
      <p:sp>
        <p:nvSpPr>
          <p:cNvPr id="29" name="Graphic 21" descr="Icon Phone ">
            <a:extLst>
              <a:ext uri="{FF2B5EF4-FFF2-40B4-BE49-F238E27FC236}">
                <a16:creationId xmlns:a16="http://schemas.microsoft.com/office/drawing/2014/main" id="{9DB23001-17A7-4A97-8F18-88D642E8799B}"/>
              </a:ext>
            </a:extLst>
          </p:cNvPr>
          <p:cNvSpPr>
            <a:spLocks noChangeAspect="1"/>
          </p:cNvSpPr>
          <p:nvPr/>
        </p:nvSpPr>
        <p:spPr>
          <a:xfrm>
            <a:off x="816147" y="1828801"/>
            <a:ext cx="384004" cy="357821"/>
          </a:xfrm>
          <a:custGeom>
            <a:avLst/>
            <a:gdLst>
              <a:gd name="connsiteX0" fmla="*/ 755475 w 838200"/>
              <a:gd name="connsiteY0" fmla="*/ 394211 h 781050"/>
              <a:gd name="connsiteX1" fmla="*/ 639994 w 838200"/>
              <a:gd name="connsiteY1" fmla="*/ 317154 h 781050"/>
              <a:gd name="connsiteX2" fmla="*/ 567661 w 838200"/>
              <a:gd name="connsiteY2" fmla="*/ 317154 h 781050"/>
              <a:gd name="connsiteX3" fmla="*/ 567661 w 838200"/>
              <a:gd name="connsiteY3" fmla="*/ 283816 h 781050"/>
              <a:gd name="connsiteX4" fmla="*/ 529561 w 838200"/>
              <a:gd name="connsiteY4" fmla="*/ 245716 h 781050"/>
              <a:gd name="connsiteX5" fmla="*/ 498604 w 838200"/>
              <a:gd name="connsiteY5" fmla="*/ 245716 h 781050"/>
              <a:gd name="connsiteX6" fmla="*/ 460504 w 838200"/>
              <a:gd name="connsiteY6" fmla="*/ 283816 h 781050"/>
              <a:gd name="connsiteX7" fmla="*/ 460504 w 838200"/>
              <a:gd name="connsiteY7" fmla="*/ 317154 h 781050"/>
              <a:gd name="connsiteX8" fmla="*/ 377161 w 838200"/>
              <a:gd name="connsiteY8" fmla="*/ 317154 h 781050"/>
              <a:gd name="connsiteX9" fmla="*/ 377161 w 838200"/>
              <a:gd name="connsiteY9" fmla="*/ 283816 h 781050"/>
              <a:gd name="connsiteX10" fmla="*/ 339061 w 838200"/>
              <a:gd name="connsiteY10" fmla="*/ 245716 h 781050"/>
              <a:gd name="connsiteX11" fmla="*/ 308104 w 838200"/>
              <a:gd name="connsiteY11" fmla="*/ 245716 h 781050"/>
              <a:gd name="connsiteX12" fmla="*/ 270004 w 838200"/>
              <a:gd name="connsiteY12" fmla="*/ 283816 h 781050"/>
              <a:gd name="connsiteX13" fmla="*/ 270004 w 838200"/>
              <a:gd name="connsiteY13" fmla="*/ 317154 h 781050"/>
              <a:gd name="connsiteX14" fmla="*/ 198062 w 838200"/>
              <a:gd name="connsiteY14" fmla="*/ 317154 h 781050"/>
              <a:gd name="connsiteX15" fmla="*/ 82581 w 838200"/>
              <a:gd name="connsiteY15" fmla="*/ 394211 h 781050"/>
              <a:gd name="connsiteX16" fmla="*/ 64722 w 838200"/>
              <a:gd name="connsiteY16" fmla="*/ 439445 h 781050"/>
              <a:gd name="connsiteX17" fmla="*/ 45710 w 838200"/>
              <a:gd name="connsiteY17" fmla="*/ 760781 h 781050"/>
              <a:gd name="connsiteX18" fmla="*/ 50796 w 838200"/>
              <a:gd name="connsiteY18" fmla="*/ 775068 h 781050"/>
              <a:gd name="connsiteX19" fmla="*/ 64712 w 838200"/>
              <a:gd name="connsiteY19" fmla="*/ 781107 h 781050"/>
              <a:gd name="connsiteX20" fmla="*/ 773334 w 838200"/>
              <a:gd name="connsiteY20" fmla="*/ 781107 h 781050"/>
              <a:gd name="connsiteX21" fmla="*/ 787250 w 838200"/>
              <a:gd name="connsiteY21" fmla="*/ 775068 h 781050"/>
              <a:gd name="connsiteX22" fmla="*/ 792336 w 838200"/>
              <a:gd name="connsiteY22" fmla="*/ 760781 h 781050"/>
              <a:gd name="connsiteX23" fmla="*/ 773325 w 838200"/>
              <a:gd name="connsiteY23" fmla="*/ 439445 h 781050"/>
              <a:gd name="connsiteX24" fmla="*/ 755475 w 838200"/>
              <a:gd name="connsiteY24" fmla="*/ 394211 h 781050"/>
              <a:gd name="connsiteX25" fmla="*/ 565880 w 838200"/>
              <a:gd name="connsiteY25" fmla="*/ 588731 h 781050"/>
              <a:gd name="connsiteX26" fmla="*/ 551592 w 838200"/>
              <a:gd name="connsiteY26" fmla="*/ 603018 h 781050"/>
              <a:gd name="connsiteX27" fmla="*/ 477507 w 838200"/>
              <a:gd name="connsiteY27" fmla="*/ 603018 h 781050"/>
              <a:gd name="connsiteX28" fmla="*/ 477507 w 838200"/>
              <a:gd name="connsiteY28" fmla="*/ 677094 h 781050"/>
              <a:gd name="connsiteX29" fmla="*/ 463219 w 838200"/>
              <a:gd name="connsiteY29" fmla="*/ 691382 h 781050"/>
              <a:gd name="connsiteX30" fmla="*/ 374856 w 838200"/>
              <a:gd name="connsiteY30" fmla="*/ 691382 h 781050"/>
              <a:gd name="connsiteX31" fmla="*/ 360568 w 838200"/>
              <a:gd name="connsiteY31" fmla="*/ 677094 h 781050"/>
              <a:gd name="connsiteX32" fmla="*/ 360568 w 838200"/>
              <a:gd name="connsiteY32" fmla="*/ 603018 h 781050"/>
              <a:gd name="connsiteX33" fmla="*/ 286483 w 838200"/>
              <a:gd name="connsiteY33" fmla="*/ 603018 h 781050"/>
              <a:gd name="connsiteX34" fmla="*/ 272195 w 838200"/>
              <a:gd name="connsiteY34" fmla="*/ 588731 h 781050"/>
              <a:gd name="connsiteX35" fmla="*/ 272195 w 838200"/>
              <a:gd name="connsiteY35" fmla="*/ 500358 h 781050"/>
              <a:gd name="connsiteX36" fmla="*/ 286483 w 838200"/>
              <a:gd name="connsiteY36" fmla="*/ 486070 h 781050"/>
              <a:gd name="connsiteX37" fmla="*/ 360568 w 838200"/>
              <a:gd name="connsiteY37" fmla="*/ 486070 h 781050"/>
              <a:gd name="connsiteX38" fmla="*/ 360568 w 838200"/>
              <a:gd name="connsiteY38" fmla="*/ 411985 h 781050"/>
              <a:gd name="connsiteX39" fmla="*/ 374856 w 838200"/>
              <a:gd name="connsiteY39" fmla="*/ 397697 h 781050"/>
              <a:gd name="connsiteX40" fmla="*/ 463219 w 838200"/>
              <a:gd name="connsiteY40" fmla="*/ 397697 h 781050"/>
              <a:gd name="connsiteX41" fmla="*/ 477507 w 838200"/>
              <a:gd name="connsiteY41" fmla="*/ 411985 h 781050"/>
              <a:gd name="connsiteX42" fmla="*/ 477507 w 838200"/>
              <a:gd name="connsiteY42" fmla="*/ 486061 h 781050"/>
              <a:gd name="connsiteX43" fmla="*/ 551592 w 838200"/>
              <a:gd name="connsiteY43" fmla="*/ 486061 h 781050"/>
              <a:gd name="connsiteX44" fmla="*/ 565880 w 838200"/>
              <a:gd name="connsiteY44" fmla="*/ 500348 h 781050"/>
              <a:gd name="connsiteX45" fmla="*/ 565880 w 838200"/>
              <a:gd name="connsiteY45" fmla="*/ 588731 h 781050"/>
              <a:gd name="connsiteX46" fmla="*/ 827017 w 838200"/>
              <a:gd name="connsiteY46" fmla="*/ 270300 h 781050"/>
              <a:gd name="connsiteX47" fmla="*/ 786164 w 838200"/>
              <a:gd name="connsiteY47" fmla="*/ 293446 h 781050"/>
              <a:gd name="connsiteX48" fmla="*/ 574709 w 838200"/>
              <a:gd name="connsiteY48" fmla="*/ 251803 h 781050"/>
              <a:gd name="connsiteX49" fmla="*/ 554964 w 838200"/>
              <a:gd name="connsiteY49" fmla="*/ 165497 h 781050"/>
              <a:gd name="connsiteX50" fmla="*/ 283597 w 838200"/>
              <a:gd name="connsiteY50" fmla="*/ 164687 h 781050"/>
              <a:gd name="connsiteX51" fmla="*/ 263204 w 838200"/>
              <a:gd name="connsiteY51" fmla="*/ 251089 h 781050"/>
              <a:gd name="connsiteX52" fmla="*/ 53435 w 838200"/>
              <a:gd name="connsiteY52" fmla="*/ 293694 h 781050"/>
              <a:gd name="connsiteX53" fmla="*/ 11448 w 838200"/>
              <a:gd name="connsiteY53" fmla="*/ 270300 h 781050"/>
              <a:gd name="connsiteX54" fmla="*/ 10267 w 838200"/>
              <a:gd name="connsiteY54" fmla="*/ 147466 h 781050"/>
              <a:gd name="connsiteX55" fmla="*/ 418842 w 838200"/>
              <a:gd name="connsiteY55" fmla="*/ 0 h 781050"/>
              <a:gd name="connsiteX56" fmla="*/ 827474 w 838200"/>
              <a:gd name="connsiteY56" fmla="*/ 147676 h 781050"/>
              <a:gd name="connsiteX57" fmla="*/ 827017 w 838200"/>
              <a:gd name="connsiteY57" fmla="*/ 2703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38200" h="781050">
                <a:moveTo>
                  <a:pt x="755475" y="394211"/>
                </a:moveTo>
                <a:cubicBezTo>
                  <a:pt x="754865" y="393535"/>
                  <a:pt x="655367" y="317154"/>
                  <a:pt x="639994" y="317154"/>
                </a:cubicBezTo>
                <a:lnTo>
                  <a:pt x="567661" y="317154"/>
                </a:lnTo>
                <a:lnTo>
                  <a:pt x="567661" y="283816"/>
                </a:lnTo>
                <a:cubicBezTo>
                  <a:pt x="567661" y="262804"/>
                  <a:pt x="550573" y="245716"/>
                  <a:pt x="529561" y="245716"/>
                </a:cubicBezTo>
                <a:lnTo>
                  <a:pt x="498604" y="245716"/>
                </a:lnTo>
                <a:cubicBezTo>
                  <a:pt x="477592" y="245716"/>
                  <a:pt x="460504" y="262804"/>
                  <a:pt x="460504" y="283816"/>
                </a:cubicBezTo>
                <a:lnTo>
                  <a:pt x="460504" y="317154"/>
                </a:lnTo>
                <a:lnTo>
                  <a:pt x="377161" y="317154"/>
                </a:lnTo>
                <a:lnTo>
                  <a:pt x="377161" y="283816"/>
                </a:lnTo>
                <a:cubicBezTo>
                  <a:pt x="377161" y="262804"/>
                  <a:pt x="360073" y="245716"/>
                  <a:pt x="339061" y="245716"/>
                </a:cubicBezTo>
                <a:lnTo>
                  <a:pt x="308104" y="245716"/>
                </a:lnTo>
                <a:cubicBezTo>
                  <a:pt x="287092" y="245716"/>
                  <a:pt x="270004" y="262804"/>
                  <a:pt x="270004" y="283816"/>
                </a:cubicBezTo>
                <a:lnTo>
                  <a:pt x="270004" y="317154"/>
                </a:lnTo>
                <a:lnTo>
                  <a:pt x="198062" y="317154"/>
                </a:lnTo>
                <a:cubicBezTo>
                  <a:pt x="182689" y="317154"/>
                  <a:pt x="83191" y="393535"/>
                  <a:pt x="82581" y="394211"/>
                </a:cubicBezTo>
                <a:cubicBezTo>
                  <a:pt x="72389" y="405336"/>
                  <a:pt x="64941" y="424234"/>
                  <a:pt x="64722" y="439445"/>
                </a:cubicBezTo>
                <a:lnTo>
                  <a:pt x="45710" y="760781"/>
                </a:lnTo>
                <a:cubicBezTo>
                  <a:pt x="45357" y="766048"/>
                  <a:pt x="47196" y="771220"/>
                  <a:pt x="50796" y="775068"/>
                </a:cubicBezTo>
                <a:cubicBezTo>
                  <a:pt x="54397" y="778916"/>
                  <a:pt x="59435" y="781107"/>
                  <a:pt x="64712" y="781107"/>
                </a:cubicBezTo>
                <a:lnTo>
                  <a:pt x="773334" y="781107"/>
                </a:lnTo>
                <a:cubicBezTo>
                  <a:pt x="778611" y="781107"/>
                  <a:pt x="783650" y="778926"/>
                  <a:pt x="787250" y="775068"/>
                </a:cubicBezTo>
                <a:cubicBezTo>
                  <a:pt x="790851" y="771211"/>
                  <a:pt x="792689" y="766048"/>
                  <a:pt x="792336" y="760781"/>
                </a:cubicBezTo>
                <a:lnTo>
                  <a:pt x="773325" y="439445"/>
                </a:lnTo>
                <a:cubicBezTo>
                  <a:pt x="773115" y="424234"/>
                  <a:pt x="765666" y="405336"/>
                  <a:pt x="755475" y="394211"/>
                </a:cubicBezTo>
                <a:close/>
                <a:moveTo>
                  <a:pt x="565880" y="588731"/>
                </a:moveTo>
                <a:cubicBezTo>
                  <a:pt x="565880" y="596617"/>
                  <a:pt x="559479" y="603018"/>
                  <a:pt x="551592" y="603018"/>
                </a:cubicBezTo>
                <a:lnTo>
                  <a:pt x="477507" y="603018"/>
                </a:lnTo>
                <a:lnTo>
                  <a:pt x="477507" y="677094"/>
                </a:lnTo>
                <a:cubicBezTo>
                  <a:pt x="477507" y="684981"/>
                  <a:pt x="471106" y="691382"/>
                  <a:pt x="463219" y="691382"/>
                </a:cubicBezTo>
                <a:lnTo>
                  <a:pt x="374856" y="691382"/>
                </a:lnTo>
                <a:cubicBezTo>
                  <a:pt x="366969" y="691382"/>
                  <a:pt x="360568" y="684981"/>
                  <a:pt x="360568" y="677094"/>
                </a:cubicBezTo>
                <a:lnTo>
                  <a:pt x="360568" y="603018"/>
                </a:lnTo>
                <a:lnTo>
                  <a:pt x="286483" y="603018"/>
                </a:lnTo>
                <a:cubicBezTo>
                  <a:pt x="278596" y="603018"/>
                  <a:pt x="272195" y="596617"/>
                  <a:pt x="272195" y="588731"/>
                </a:cubicBezTo>
                <a:lnTo>
                  <a:pt x="272195" y="500358"/>
                </a:lnTo>
                <a:cubicBezTo>
                  <a:pt x="272195" y="492471"/>
                  <a:pt x="278596" y="486070"/>
                  <a:pt x="286483" y="486070"/>
                </a:cubicBezTo>
                <a:lnTo>
                  <a:pt x="360568" y="486070"/>
                </a:lnTo>
                <a:lnTo>
                  <a:pt x="360568" y="411985"/>
                </a:lnTo>
                <a:cubicBezTo>
                  <a:pt x="360568" y="404098"/>
                  <a:pt x="366969" y="397697"/>
                  <a:pt x="374856" y="397697"/>
                </a:cubicBezTo>
                <a:lnTo>
                  <a:pt x="463219" y="397697"/>
                </a:lnTo>
                <a:cubicBezTo>
                  <a:pt x="471106" y="397697"/>
                  <a:pt x="477507" y="404098"/>
                  <a:pt x="477507" y="411985"/>
                </a:cubicBezTo>
                <a:lnTo>
                  <a:pt x="477507" y="486061"/>
                </a:lnTo>
                <a:lnTo>
                  <a:pt x="551592" y="486061"/>
                </a:lnTo>
                <a:cubicBezTo>
                  <a:pt x="559479" y="486061"/>
                  <a:pt x="565880" y="492462"/>
                  <a:pt x="565880" y="500348"/>
                </a:cubicBezTo>
                <a:lnTo>
                  <a:pt x="565880" y="588731"/>
                </a:lnTo>
                <a:close/>
                <a:moveTo>
                  <a:pt x="827017" y="270300"/>
                </a:moveTo>
                <a:cubicBezTo>
                  <a:pt x="818111" y="283493"/>
                  <a:pt x="802709" y="291141"/>
                  <a:pt x="786164" y="293446"/>
                </a:cubicBezTo>
                <a:cubicBezTo>
                  <a:pt x="696439" y="305953"/>
                  <a:pt x="589692" y="292132"/>
                  <a:pt x="574709" y="251803"/>
                </a:cubicBezTo>
                <a:cubicBezTo>
                  <a:pt x="570633" y="240830"/>
                  <a:pt x="555354" y="166097"/>
                  <a:pt x="554964" y="165497"/>
                </a:cubicBezTo>
                <a:cubicBezTo>
                  <a:pt x="527351" y="159658"/>
                  <a:pt x="302170" y="158915"/>
                  <a:pt x="283597" y="164687"/>
                </a:cubicBezTo>
                <a:cubicBezTo>
                  <a:pt x="282958" y="165354"/>
                  <a:pt x="265528" y="243040"/>
                  <a:pt x="263204" y="251089"/>
                </a:cubicBezTo>
                <a:cubicBezTo>
                  <a:pt x="250964" y="293665"/>
                  <a:pt x="126520" y="303552"/>
                  <a:pt x="53435" y="293694"/>
                </a:cubicBezTo>
                <a:cubicBezTo>
                  <a:pt x="34470" y="291132"/>
                  <a:pt x="18497" y="283864"/>
                  <a:pt x="11448" y="270300"/>
                </a:cubicBezTo>
                <a:cubicBezTo>
                  <a:pt x="-13602" y="222085"/>
                  <a:pt x="10267" y="147466"/>
                  <a:pt x="10267" y="147466"/>
                </a:cubicBezTo>
                <a:cubicBezTo>
                  <a:pt x="29298" y="67494"/>
                  <a:pt x="194671" y="0"/>
                  <a:pt x="418842" y="0"/>
                </a:cubicBezTo>
                <a:cubicBezTo>
                  <a:pt x="645080" y="0"/>
                  <a:pt x="809158" y="60350"/>
                  <a:pt x="827474" y="147676"/>
                </a:cubicBezTo>
                <a:cubicBezTo>
                  <a:pt x="827608" y="148295"/>
                  <a:pt x="854773" y="229181"/>
                  <a:pt x="827017" y="270300"/>
                </a:cubicBezTo>
                <a:close/>
              </a:path>
            </a:pathLst>
          </a:cu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40"/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47" y="1853609"/>
            <a:ext cx="388654" cy="3612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3185435"/>
            <a:ext cx="2025587" cy="1433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350496" y="4445879"/>
            <a:ext cx="639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40"/>
            <a:r>
              <a:rPr lang="en-US" sz="1200" b="1" noProof="1">
                <a:solidFill>
                  <a:srgbClr val="002060"/>
                </a:solidFill>
                <a:latin typeface="Century Gothic" panose="020B0502020202020204"/>
              </a:rPr>
              <a:t>*During scheduled work days, subject to change due to COVID</a:t>
            </a:r>
          </a:p>
          <a:p>
            <a:pPr defTabSz="914240"/>
            <a:r>
              <a:rPr lang="en-US" sz="1200" b="1" noProof="1">
                <a:solidFill>
                  <a:srgbClr val="002060"/>
                </a:solidFill>
                <a:latin typeface="Century Gothic" panose="020B0502020202020204"/>
              </a:rPr>
              <a:t>**When campus is open, by appointment only. Masks Required</a:t>
            </a:r>
          </a:p>
        </p:txBody>
      </p:sp>
    </p:spTree>
    <p:extLst>
      <p:ext uri="{BB962C8B-B14F-4D97-AF65-F5344CB8AC3E}">
        <p14:creationId xmlns:p14="http://schemas.microsoft.com/office/powerpoint/2010/main" val="17923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_NewsQuotes_Wide_Win32_SL_v2" id="{E6364A1B-53CF-42D5-B7AC-EAE27226A3AC}" vid="{87438DBB-11A7-41FE-9E2B-F7199A3D53D1}"/>
    </a:ext>
  </a:extLst>
</a:theme>
</file>

<file path=ppt/theme/theme2.xml><?xml version="1.0" encoding="utf-8"?>
<a:theme xmlns:a="http://schemas.openxmlformats.org/drawingml/2006/main" name="Class open house presentatio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EBF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02818-BC3E-4A55-9854-CEED52CD8C20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1af3243-3dd4-4a8d-8c0d-dd76da1f02a5"/>
    <ds:schemaRef ds:uri="http://purl.org/dc/elements/1.1/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1F0B75-6F9F-4440-96D8-51F0C672A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AF5ACA-C4EB-45F3-98CD-CDA2021BE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Instagram landscape for news and quotes</Template>
  <TotalTime>0</TotalTime>
  <Words>195</Words>
  <Application>Microsoft Office PowerPoint</Application>
  <PresentationFormat>On-screen Show (16:9)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 BERKLEY</vt:lpstr>
      <vt:lpstr>Arial</vt:lpstr>
      <vt:lpstr>Arial Black</vt:lpstr>
      <vt:lpstr>Bell MT</vt:lpstr>
      <vt:lpstr>Calibri</vt:lpstr>
      <vt:lpstr>Calibri Light</vt:lpstr>
      <vt:lpstr>Candara</vt:lpstr>
      <vt:lpstr>Century Gothic</vt:lpstr>
      <vt:lpstr>Cooper Black</vt:lpstr>
      <vt:lpstr>Forte</vt:lpstr>
      <vt:lpstr>Gill Sans MT Condensed</vt:lpstr>
      <vt:lpstr>Helvetica Neue</vt:lpstr>
      <vt:lpstr>Segoe UI Light</vt:lpstr>
      <vt:lpstr>Sitka Banner</vt:lpstr>
      <vt:lpstr>TH SarabunPSK</vt:lpstr>
      <vt:lpstr>Wingdings</vt:lpstr>
      <vt:lpstr>Office Theme</vt:lpstr>
      <vt:lpstr>Class open house presentation</vt:lpstr>
      <vt:lpstr>GREAT NEWS</vt:lpstr>
      <vt:lpstr>For All Nursing Programs</vt:lpstr>
      <vt:lpstr>One Application for:</vt:lpstr>
      <vt:lpstr>When do you to apply?</vt:lpstr>
      <vt:lpstr>Deadlines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2020-10-20T19:06:08Z</dcterms:created>
  <dcterms:modified xsi:type="dcterms:W3CDTF">2020-10-20T20:47:24Z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